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Automatically figures out where to run your container based on several constraints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/>
              <a:t>Affinity/Anti-Affinity settings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/>
              <a:t>Container hardware requirements cores, memory etc)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When we get to this scale we tend to stop orchestrating everything from ‘outside’ and make the containers a bit smarter</a:t>
            </a:r>
          </a:p>
          <a:p>
            <a:pPr lvl="1" indent="-317500" marL="914400">
              <a:spcBef>
                <a:spcPts val="0"/>
              </a:spcBef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/>
              <a:t>We’ll come back to this in the service discovery part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basic idea is that our containers need to wake up somewhere and say “Hello World… tell me who I should talk to to get my job done..!”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 can use watches and handlers to orchestrate on the fly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Load balancer running on node 1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Bunch of webapps spread across the other nodes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We need to scale up, so we push a new webapp to one of the nodes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What are the ability levels?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There’s too much to cover properly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Cover some orchestration, and some service discovery. If you understand what those terms mean by the time you leave, I’ll be happy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1st public outing so feel free to interupt me to clarify things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Software delivered as loads of little bits. Normally these bits have dependencies. This creates DAGs. Something needs to manage these DAGs.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“deploy_myself.sh” is an anti-pattern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Introduce what a DockerHost is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container-solutions.com/" Type="http://schemas.openxmlformats.org/officeDocument/2006/relationships/hyperlink" TargetMode="External" Id="rId4"/><Relationship Target="www.implicit-explicit.com" Type="http://schemas.openxmlformats.org/officeDocument/2006/relationships/hyperlink" TargetMode="External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github.com/docker/fig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Docker Orchestration: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Step-by-step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46" x="685800"/>
            <a:ext cy="1704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@mrmrcoleman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implicit-explicit.com</a:t>
            </a:r>
          </a:p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container-solutions.com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2 - 2 DockerHosts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Flocker from ClusterHQ built on top of Fig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application.yml same as fig.yaml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deployment.yml describes where the containers should run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Deals with migrations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Moves persistent volumes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Re-routes network traffic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deployment.yml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2159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365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"version": 1</a:t>
            </a:r>
          </a:p>
          <a:p>
            <a:pPr rtl="0">
              <a:lnSpc>
                <a:spcPct val="1365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"nodes":</a:t>
            </a:r>
          </a:p>
          <a:p>
            <a:pPr rtl="0">
              <a:lnSpc>
                <a:spcPct val="1365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"172.16.255.250": ["logstash", "kibana"]</a:t>
            </a:r>
          </a:p>
          <a:p>
            <a:pPr rtl="0">
              <a:lnSpc>
                <a:spcPct val="1365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"172.16.255.251": ["elasticsearch"]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y="3877550" x="0"/>
            <a:ext cy="727799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200" lang="en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flocker-deploy deployment.yml application.yml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3 - Loads of DockerHosts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“Cluster Management” makes your cluster of servers looks like one machine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Mesos + Marathon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Schedule Docker containers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Separation of Concerns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Used at Twitter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Competitors: CoreOS, Kubernetes, Docker Swarm, etc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Example 3 - Loads of DockerHosts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53175" x="4162002"/>
            <a:ext cy="3469674" cx="300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y="1953600" x="245675"/>
            <a:ext cy="1236299" cx="248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rgbClr val="FFFFFF"/>
                </a:solidFill>
              </a:rPr>
              <a:t>CLI or JSON/REST API</a:t>
            </a:r>
          </a:p>
        </p:txBody>
      </p:sp>
      <p:cxnSp>
        <p:nvCxnSpPr>
          <p:cNvPr id="106" name="Shape 106"/>
          <p:cNvCxnSpPr/>
          <p:nvPr/>
        </p:nvCxnSpPr>
        <p:spPr>
          <a:xfrm>
            <a:off y="2561775" x="2910675"/>
            <a:ext cy="0" cx="1275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7" name="Shape 107"/>
          <p:cNvCxnSpPr>
            <a:stCxn id="104" idx="1"/>
          </p:cNvCxnSpPr>
          <p:nvPr/>
        </p:nvCxnSpPr>
        <p:spPr>
          <a:xfrm flipH="1">
            <a:off y="2988012" x="2930502"/>
            <a:ext cy="2400" cx="1231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08" name="Shape 108"/>
          <p:cNvSpPr txBox="1"/>
          <p:nvPr/>
        </p:nvSpPr>
        <p:spPr>
          <a:xfrm>
            <a:off y="1868850" x="4655075"/>
            <a:ext cy="697500" cx="209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/>
              <a:t>Marathon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3116700" x="4619950"/>
            <a:ext cy="697500" cx="209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/>
              <a:t>Mesos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y="348880" x="685800"/>
            <a:ext cy="9269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Are we nearly there yet?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591125" x="457200"/>
            <a:ext cy="2370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Introductory stuff (small)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Orchestration (big)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b="1" lang="en"/>
              <a:t>Service Discovery (medium)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Future stuff and questions (up to you…)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Service Discovery - What is it?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Agility vs Resilience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Agility requires that applications be split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Resilience requires that application components “work anywhere”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container sandwich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DNS not going to cut it anymore...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etcd, skydock, zookeeper, doozerd, </a:t>
            </a:r>
            <a:r>
              <a:rPr b="1" lang="en"/>
              <a:t>Consul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Consul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Uses RAFT gossip protocol to keep everything in sync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Highly scalable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REST or DNS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I’ve used it, and it seems to “just work”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5" x="457200"/>
            <a:ext cy="629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Consul</a:t>
            </a:r>
          </a:p>
        </p:txBody>
      </p:sp>
      <p:sp>
        <p:nvSpPr>
          <p:cNvPr id="133" name="Shape 133"/>
          <p:cNvSpPr/>
          <p:nvPr/>
        </p:nvSpPr>
        <p:spPr>
          <a:xfrm>
            <a:off y="460000" x="5438600"/>
            <a:ext cy="455100" cx="1234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DH + Consul</a:t>
            </a:r>
          </a:p>
        </p:txBody>
      </p:sp>
      <p:sp>
        <p:nvSpPr>
          <p:cNvPr id="134" name="Shape 134"/>
          <p:cNvSpPr/>
          <p:nvPr/>
        </p:nvSpPr>
        <p:spPr>
          <a:xfrm>
            <a:off y="1211675" x="7203300"/>
            <a:ext cy="455100" cx="1234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DH + Consul</a:t>
            </a:r>
          </a:p>
        </p:txBody>
      </p:sp>
      <p:sp>
        <p:nvSpPr>
          <p:cNvPr id="135" name="Shape 135"/>
          <p:cNvSpPr/>
          <p:nvPr/>
        </p:nvSpPr>
        <p:spPr>
          <a:xfrm>
            <a:off y="1936975" x="5438600"/>
            <a:ext cy="455100" cx="1234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DH + Consul</a:t>
            </a:r>
          </a:p>
        </p:txBody>
      </p:sp>
      <p:sp>
        <p:nvSpPr>
          <p:cNvPr id="136" name="Shape 136"/>
          <p:cNvSpPr/>
          <p:nvPr/>
        </p:nvSpPr>
        <p:spPr>
          <a:xfrm>
            <a:off y="1211675" x="3838400"/>
            <a:ext cy="455100" cx="1234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DH + Consul</a:t>
            </a:r>
          </a:p>
        </p:txBody>
      </p:sp>
      <p:cxnSp>
        <p:nvCxnSpPr>
          <p:cNvPr id="137" name="Shape 137"/>
          <p:cNvCxnSpPr>
            <a:stCxn id="136" idx="3"/>
            <a:endCxn id="134" idx="1"/>
          </p:cNvCxnSpPr>
          <p:nvPr/>
        </p:nvCxnSpPr>
        <p:spPr>
          <a:xfrm>
            <a:off y="1439225" x="5072599"/>
            <a:ext cy="0" cx="2130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8" name="Shape 138"/>
          <p:cNvCxnSpPr>
            <a:stCxn id="133" idx="2"/>
            <a:endCxn id="135" idx="0"/>
          </p:cNvCxnSpPr>
          <p:nvPr/>
        </p:nvCxnSpPr>
        <p:spPr>
          <a:xfrm>
            <a:off y="915100" x="6055699"/>
            <a:ext cy="10218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9" name="Shape 139"/>
          <p:cNvCxnSpPr>
            <a:endCxn id="134" idx="0"/>
          </p:cNvCxnSpPr>
          <p:nvPr/>
        </p:nvCxnSpPr>
        <p:spPr>
          <a:xfrm>
            <a:off y="687574" x="6672900"/>
            <a:ext cy="524100" cx="1147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0" name="Shape 140"/>
          <p:cNvCxnSpPr>
            <a:stCxn id="134" idx="2"/>
            <a:endCxn id="135" idx="3"/>
          </p:cNvCxnSpPr>
          <p:nvPr/>
        </p:nvCxnSpPr>
        <p:spPr>
          <a:xfrm flipH="1">
            <a:off y="1666775" x="6672899"/>
            <a:ext cy="497700" cx="1147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1" name="Shape 141"/>
          <p:cNvCxnSpPr>
            <a:stCxn id="133" idx="1"/>
            <a:endCxn id="136" idx="0"/>
          </p:cNvCxnSpPr>
          <p:nvPr/>
        </p:nvCxnSpPr>
        <p:spPr>
          <a:xfrm flipH="1">
            <a:off y="687550" x="4455500"/>
            <a:ext cy="524100" cx="98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2" name="Shape 142"/>
          <p:cNvCxnSpPr>
            <a:stCxn id="136" idx="2"/>
            <a:endCxn id="135" idx="1"/>
          </p:cNvCxnSpPr>
          <p:nvPr/>
        </p:nvCxnSpPr>
        <p:spPr>
          <a:xfrm>
            <a:off y="1666775" x="4455499"/>
            <a:ext cy="497700" cx="98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72344" x="0"/>
            <a:ext cy="2371161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ctrTitle"/>
          </p:nvPr>
        </p:nvSpPr>
        <p:spPr>
          <a:xfrm>
            <a:off y="348880" x="685800"/>
            <a:ext cy="9269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Are we nearly there yet?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591125" x="457200"/>
            <a:ext cy="2370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Introductory stuff (small)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Orchestration (big)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Service Discovery (medium)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b="1" lang="en"/>
              <a:t>Future stuff and questions (up to you…)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3" x="457200"/>
            <a:ext cy="1179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Open docker questions and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future stuff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429425" x="457200"/>
            <a:ext cy="2996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Inter-dockerhost networking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Storage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VulcanD &lt;- programmatic load balancer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Decentralised Orchestration?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Docker-based PAAS offerings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348880" x="685800"/>
            <a:ext cy="9269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Are we nearly there yet?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91125" x="457200"/>
            <a:ext cy="2370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b="1" lang="en"/>
              <a:t>Introductory stuff (small)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Orchestration (big)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Service Discovery (medium)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Future stuff and questions (up to you…)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05973" x="457200"/>
            <a:ext cy="1179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429425" x="457200"/>
            <a:ext cy="2996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@mrmrcoleman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www.implicit-explicit.com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am I?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591125" x="457200"/>
            <a:ext cy="2370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Co-founder Docker Amsterdam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Co-founder DockerCon Europe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Associate at Container Solutions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@mrmrcoleman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About container solutions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Started in Amsterdam in 2014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Now also in London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Coming soon to Denmark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Hiring…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Programmable infrastructure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Docker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Mesos</a:t>
            </a:r>
          </a:p>
          <a:p>
            <a:pPr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20% time to work on fun things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About this talk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52898" x="1430300"/>
            <a:ext cy="3781449" cx="60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y="348880" x="685800"/>
            <a:ext cy="9269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Are we nearly there yet?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591125" x="457200"/>
            <a:ext cy="2370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Introductory stuff (small)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b="1" lang="en"/>
              <a:t>Orchestration (big)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Service Discovery (medium)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Future stuff and questions (up to you…)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Orchestration - What is it?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Right side of ‘the wall’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“Stuff needs to happen in the right order”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Intertwined with service discovery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DAGs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1 - 1 DockerHost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Docker Compose, formerly known as Fig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fig.yml describes desired state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‘docker up’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https://github.com/docker/fig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fig.yml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solidFill>
            <a:srgbClr val="000000"/>
          </a:solidFill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containers: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web: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image: mydockerrepo/mywebapp:latest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command: python app.py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ports: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- "5000:5000"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volumes: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- .:/code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links: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- redis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environment: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- PYTHONUNBUFFERED=1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redis: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image: redis:latest</a:t>
            </a:r>
            <a:b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sz="1000"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command: redis-server --appendonly yes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